
<file path=[Content_Types].xml><?xml version="1.0" encoding="utf-8"?>
<Types xmlns="http://schemas.openxmlformats.org/package/2006/content-types">
  <Default Extension="6fad43f7d3b7d866cd06263d195c0a27" ContentType="image/png"/>
  <Default Extension="4c2d77e851a5a6b7ff83e0f703838615" ContentType="image/png"/>
  <Default Extension="52ee0580ac96d9bb824b1d98746b8b9e" ContentType="image/png"/>
  <Default Extension="7f7d64fe8e980355cb35a29626de8b5b" ContentType="image/png"/>
  <Default Extension="08dc7d44b12e892dd20fc8e43fa08b7f" ContentType="image/png"/>
  <Default Extension="rels" ContentType="application/vnd.openxmlformats-package.relationships+xml"/>
  <Default Extension="xml" ContentType="application/xml"/>
  <Default Extension="945cf957c3edcd9e192f0553f085483c" ContentType="image/png"/>
  <Default Extension="d34af1163d5ab65ad1ebe3a5ddd54734" ContentType="image/png"/>
  <Default Extension="67d42a0cd20c0b105011bb187471422b" ContentType="image/png"/>
  <Default Extension="1313d6eb46c23b5294e2ba729ce6ca89" ContentType="image/png"/>
  <Default Extension="54a5468e3fa6032264a0907df820fb7d" ContentType="image/png"/>
  <Default Extension="8691f3c98cf58ccc46d18b2173ee8557" ContentType="image/png"/>
  <Default Extension="a7c9fe185280a824711e005c7e2ae9b7" ContentType="image/png"/>
  <Default Extension="bb67d57d845b6107ab589c2db0d6b42b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4/07/2017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4/07/2017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4/07/2017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4/07/2017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4/07/2017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4/07/2017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4/07/2017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4/07/2017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4/07/2017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4/07/2017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4/07/2017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4/07/2017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8691f3c98cf58ccc46d18b2173ee8557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bb67d57d845b6107ab589c2db0d6b42b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08dc7d44b12e892dd20fc8e43fa08b7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1313d6eb46c23b5294e2ba729ce6ca89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7f7d64fe8e980355cb35a29626de8b5b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945cf957c3edcd9e192f0553f085483c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52ee0580ac96d9bb824b1d98746b8b9e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6fad43f7d3b7d866cd06263d195c0a27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a7c9fe185280a824711e005c7e2ae9b7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4c2d77e851a5a6b7ff83e0f703838615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54a5468e3fa6032264a0907df820fb7d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d34af1163d5ab65ad1ebe3a5ddd54734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67d42a0cd20c0b105011bb187471422b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  Šolska      malica je :  (n = 253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  Šolska      malica je :  (n = 253)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Pestrost šolskega kosila: (n = 196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Pestrost šolskega kosila: (n = 196)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Za kosilo naj v kuhinji ponudijo večkrat: (n = 193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6670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Za kosilo naj v kuhinji ponudijo večkrat: (n = 193)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1619250" y="857250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Možnih je več odgovorov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Spol: (n = 249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6670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Spol: (n = 249)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Kateri razred obiskuješ? (n = 248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3524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Kateri razred obiskuješ? (n = 248)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Čas šolske malice je: (n = 253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Čas šolske malice je: (n = 253)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Količina šolske malice: (n = 253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Količina šolske malice: (n = 253)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Pestrost šolske malice: (n = 253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Pestrost šolske malice: (n = 253)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Za malico bi želel:  (n = 253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43815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Za malico bi želel:  (n = 253)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1619250" y="857250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Možnih je več odgovorov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hodiš na šolsko kosilo? (n = 253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6670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hodiš na šolsko kosilo? (n = 253)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Kosilo je: (n = 186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Kosilo je: (n = 186)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Količina kosila: (n = 196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Količina kosila: (n = 196)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Temperaturna ustreznost kosila: (n = 196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Temperaturna ustreznost kosila: (n = 196)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Diaprojekcija na zaslonu (4:3)</PresentationFormat>
  <Paragraphs>15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Izvoz</dc:title>
  <dc:subject>PPT Izvoz</dc:subject>
  <dc:creator>1ka</dc:creator>
  <cp:keywords>office 2007 openxml php</cp:keywords>
  <dc:description>PPT Izvoz grafov</dc:description>
  <cp:lastModifiedBy>Renata Štern</cp:lastModifiedBy>
  <cp:revision>1</cp:revision>
  <dcterms:created xsi:type="dcterms:W3CDTF">2017-07-04T10:13:02Z</dcterms:created>
  <dcterms:modified xsi:type="dcterms:W3CDTF">2017-07-04T10:14:11Z</dcterms:modified>
  <cp:category>PPT Izvoz grafov</cp:category>
</cp:coreProperties>
</file>